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60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77257" autoAdjust="0"/>
  </p:normalViewPr>
  <p:slideViewPr>
    <p:cSldViewPr>
      <p:cViewPr varScale="1">
        <p:scale>
          <a:sx n="78" d="100"/>
          <a:sy n="78" d="100"/>
        </p:scale>
        <p:origin x="-245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7" d="100"/>
          <a:sy n="77" d="100"/>
        </p:scale>
        <p:origin x="-3882" y="-9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4411766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860333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fld id="{B1F781F4-099F-4112-9B1E-8A4E4163911A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40" r:id="rId1"/>
  </p:sldLayoutIdLst>
  <p:transition/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447800"/>
            <a:ext cx="3124200" cy="838200"/>
          </a:xfrm>
          <a:prstGeom prst="rect">
            <a:avLst/>
          </a:prstGeom>
        </p:spPr>
        <p:txBody>
          <a:bodyPr/>
          <a:lstStyle/>
          <a:p>
            <a:r>
              <a:rPr lang="tr-TR" dirty="0" smtClean="0"/>
              <a:t>xxx</a:t>
            </a:r>
            <a:r>
              <a:rPr lang="en-NZ" dirty="0" smtClean="0"/>
              <a:t> </a:t>
            </a:r>
            <a:r>
              <a:rPr lang="en-NZ" b="1" i="1" dirty="0" smtClean="0"/>
              <a:t>and </a:t>
            </a:r>
            <a:r>
              <a:rPr lang="tr-TR" dirty="0" smtClean="0"/>
              <a:t>yyy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Custom 1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On-screen Show (4:3)</PresentationFormat>
  <Paragraphs>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2008-04-03T13:45:14Z</dcterms:created>
  <dcterms:modified xsi:type="dcterms:W3CDTF">2021-06-08T13:06:33Z</dcterms:modified>
</cp:coreProperties>
</file>

<file path=docProps/thumbnail.jpeg>
</file>